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642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925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578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4291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1818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8340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3814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8476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78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265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6565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04654-1BF4-46B0-ADAA-D25CD3F73E0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D1907-5930-446A-B88C-F4E104CC3E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124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a4.sphotos.ak.fbcdn.net/hphotos-ak-snc7/376726_10150995126115193_573485192_21954223_42337919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0" y="1053784"/>
            <a:ext cx="9125930" cy="580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a8.sphotos.ak.fbcdn.net/hphotos-ak-ash4/385310_10150995125780193_573485192_21954221_1982947664_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2" r="3964" b="5178"/>
          <a:stretch/>
        </p:blipFill>
        <p:spPr bwMode="auto">
          <a:xfrm>
            <a:off x="0" y="836054"/>
            <a:ext cx="7236296" cy="600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070" y="107682"/>
            <a:ext cx="48846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000" b="1" dirty="0" smtClean="0">
                <a:solidFill>
                  <a:schemeClr val="bg1"/>
                </a:solidFill>
              </a:rPr>
              <a:t>Meet my fur babies…</a:t>
            </a:r>
            <a:endParaRPr lang="en-CA" sz="4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1207583">
            <a:off x="888322" y="3677265"/>
            <a:ext cx="2342308" cy="1200329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Murphy</a:t>
            </a:r>
          </a:p>
          <a:p>
            <a:r>
              <a:rPr lang="en-CA" sz="36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“I </a:t>
            </a:r>
            <a:r>
              <a:rPr lang="en-CA" sz="3600" i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w</a:t>
            </a:r>
            <a:r>
              <a:rPr lang="en-CA" sz="3600" i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uv</a:t>
            </a:r>
            <a:r>
              <a:rPr lang="en-CA" sz="360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you”</a:t>
            </a:r>
            <a:endParaRPr lang="en-CA" sz="3600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1207583">
            <a:off x="4154454" y="4786916"/>
            <a:ext cx="4117922" cy="1754326"/>
          </a:xfrm>
          <a:prstGeom prst="rect">
            <a:avLst/>
          </a:prstGeom>
          <a:solidFill>
            <a:schemeClr val="accent1">
              <a:lumMod val="75000"/>
              <a:alpha val="2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CA" sz="3600" b="1" dirty="0" err="1" smtClean="0">
                <a:solidFill>
                  <a:schemeClr val="accent6">
                    <a:lumMod val="75000"/>
                  </a:schemeClr>
                </a:solidFill>
              </a:rPr>
              <a:t>Chipman</a:t>
            </a:r>
            <a:endParaRPr lang="en-CA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CA" sz="3600" i="1" dirty="0" smtClean="0">
                <a:solidFill>
                  <a:schemeClr val="accent6">
                    <a:lumMod val="75000"/>
                  </a:schemeClr>
                </a:solidFill>
              </a:rPr>
              <a:t>“I swear, I was Not in</a:t>
            </a:r>
          </a:p>
          <a:p>
            <a:pPr algn="ctr"/>
            <a:r>
              <a:rPr lang="en-CA" sz="3600" i="1" dirty="0" smtClean="0">
                <a:solidFill>
                  <a:schemeClr val="accent6">
                    <a:lumMod val="75000"/>
                  </a:schemeClr>
                </a:solidFill>
              </a:rPr>
              <a:t> the kitty litter”</a:t>
            </a:r>
            <a:endParaRPr lang="en-CA" sz="36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1207583">
            <a:off x="7040039" y="3226457"/>
            <a:ext cx="1978940" cy="2308324"/>
          </a:xfrm>
          <a:prstGeom prst="rect">
            <a:avLst/>
          </a:prstGeom>
          <a:solidFill>
            <a:schemeClr val="bg1">
              <a:alpha val="16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sz="3600" b="1" dirty="0" err="1" smtClean="0">
                <a:solidFill>
                  <a:srgbClr val="C00000"/>
                </a:solidFill>
              </a:rPr>
              <a:t>Mavrick</a:t>
            </a:r>
            <a:endParaRPr lang="en-CA" sz="3600" b="1" dirty="0" smtClean="0">
              <a:solidFill>
                <a:srgbClr val="C00000"/>
              </a:solidFill>
            </a:endParaRPr>
          </a:p>
          <a:p>
            <a:r>
              <a:rPr lang="en-CA" sz="3600" i="1" dirty="0" smtClean="0">
                <a:solidFill>
                  <a:srgbClr val="C00000"/>
                </a:solidFill>
              </a:rPr>
              <a:t>“</a:t>
            </a:r>
            <a:r>
              <a:rPr lang="en-CA" sz="3600" i="1" dirty="0" err="1" smtClean="0">
                <a:solidFill>
                  <a:srgbClr val="C00000"/>
                </a:solidFill>
              </a:rPr>
              <a:t>pppplay</a:t>
            </a:r>
            <a:r>
              <a:rPr lang="en-CA" sz="36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CA" sz="3600" i="1" dirty="0" smtClean="0">
                <a:solidFill>
                  <a:srgbClr val="C00000"/>
                </a:solidFill>
              </a:rPr>
              <a:t>with </a:t>
            </a:r>
          </a:p>
          <a:p>
            <a:r>
              <a:rPr lang="en-CA" sz="3600" i="1" dirty="0" smtClean="0">
                <a:solidFill>
                  <a:srgbClr val="C00000"/>
                </a:solidFill>
              </a:rPr>
              <a:t>me ”</a:t>
            </a:r>
            <a:endParaRPr lang="en-CA" sz="3600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a8.sphotos.ak.fbcdn.net/hphotos-ak-snc1/5455_645509303247_122615826_38943567_3388523_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47"/>
          <a:stretch/>
        </p:blipFill>
        <p:spPr bwMode="auto">
          <a:xfrm>
            <a:off x="2047924" y="779892"/>
            <a:ext cx="7096076" cy="606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3110" y="836054"/>
            <a:ext cx="1898981" cy="1200329"/>
          </a:xfrm>
          <a:prstGeom prst="rect">
            <a:avLst/>
          </a:prstGeom>
          <a:solidFill>
            <a:schemeClr val="bg1">
              <a:lumMod val="75000"/>
              <a:alpha val="52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sz="3600" b="1" dirty="0" smtClean="0">
                <a:solidFill>
                  <a:schemeClr val="accent2">
                    <a:lumMod val="75000"/>
                  </a:schemeClr>
                </a:solidFill>
              </a:rPr>
              <a:t>Little Cat</a:t>
            </a:r>
          </a:p>
          <a:p>
            <a:r>
              <a:rPr lang="en-CA" sz="3600" i="1" dirty="0" smtClean="0">
                <a:solidFill>
                  <a:schemeClr val="accent2">
                    <a:lumMod val="75000"/>
                  </a:schemeClr>
                </a:solidFill>
              </a:rPr>
              <a:t>“Hello”</a:t>
            </a:r>
            <a:endParaRPr lang="en-CA" sz="3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64592" y="836054"/>
            <a:ext cx="2608406" cy="1200329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sz="3600" b="1" dirty="0" err="1" smtClean="0">
                <a:solidFill>
                  <a:schemeClr val="tx2">
                    <a:lumMod val="75000"/>
                  </a:schemeClr>
                </a:solidFill>
              </a:rPr>
              <a:t>Thunderpaw</a:t>
            </a:r>
            <a:endParaRPr lang="en-CA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CA" sz="3600" i="1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en-CA" sz="3600" i="1" dirty="0" err="1" smtClean="0">
                <a:solidFill>
                  <a:schemeClr val="tx2">
                    <a:lumMod val="75000"/>
                  </a:schemeClr>
                </a:solidFill>
              </a:rPr>
              <a:t>zzzzzz</a:t>
            </a:r>
            <a:r>
              <a:rPr lang="en-CA" sz="3600" i="1" dirty="0" smtClean="0">
                <a:solidFill>
                  <a:schemeClr val="tx2">
                    <a:lumMod val="75000"/>
                  </a:schemeClr>
                </a:solidFill>
              </a:rPr>
              <a:t>”</a:t>
            </a:r>
            <a:endParaRPr lang="en-CA" sz="36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90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40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unbADMIN</dc:creator>
  <cp:lastModifiedBy>unbADMIN</cp:lastModifiedBy>
  <cp:revision>3</cp:revision>
  <dcterms:created xsi:type="dcterms:W3CDTF">2012-02-25T15:58:57Z</dcterms:created>
  <dcterms:modified xsi:type="dcterms:W3CDTF">2012-02-25T16:22:53Z</dcterms:modified>
</cp:coreProperties>
</file>